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그룹 24">
            <a:extLst>
              <a:ext uri="{FF2B5EF4-FFF2-40B4-BE49-F238E27FC236}">
                <a16:creationId xmlns:a16="http://schemas.microsoft.com/office/drawing/2014/main" id="{7EE7DDD2-C2EB-1858-F5AE-FC1A823AEB53}"/>
              </a:ext>
            </a:extLst>
          </p:cNvPr>
          <p:cNvGrpSpPr>
            <a:grpSpLocks/>
          </p:cNvGrpSpPr>
          <p:nvPr userDrawn="1"/>
        </p:nvGrpSpPr>
        <p:grpSpPr>
          <a:xfrm>
            <a:off x="91015" y="1155529"/>
            <a:ext cx="12018434" cy="5304958"/>
            <a:chOff x="91015" y="1155529"/>
            <a:chExt cx="12018434" cy="5304958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F080900-8021-23BB-589E-C631E594217C}"/>
                </a:ext>
              </a:extLst>
            </p:cNvPr>
            <p:cNvSpPr txBox="1">
              <a:spLocks/>
            </p:cNvSpPr>
            <p:nvPr/>
          </p:nvSpPr>
          <p:spPr>
            <a:xfrm>
              <a:off x="3120495" y="1323975"/>
              <a:ext cx="29384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dirty="0"/>
                <a:t>Methods</a:t>
              </a:r>
              <a:endParaRPr lang="ko-KR" altLang="en-US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133ECF5-6675-49F7-F78B-BC545E7E66DA}"/>
                </a:ext>
              </a:extLst>
            </p:cNvPr>
            <p:cNvSpPr txBox="1">
              <a:spLocks/>
            </p:cNvSpPr>
            <p:nvPr/>
          </p:nvSpPr>
          <p:spPr>
            <a:xfrm>
              <a:off x="6133043" y="1323975"/>
              <a:ext cx="29384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dirty="0"/>
                <a:t>Results</a:t>
              </a:r>
              <a:endParaRPr lang="ko-KR" altLang="en-US" dirty="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EAF5B25-83A3-FD75-8B92-CE67077D718B}"/>
                </a:ext>
              </a:extLst>
            </p:cNvPr>
            <p:cNvSpPr txBox="1">
              <a:spLocks/>
            </p:cNvSpPr>
            <p:nvPr/>
          </p:nvSpPr>
          <p:spPr>
            <a:xfrm>
              <a:off x="9170987" y="1323975"/>
              <a:ext cx="29384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dirty="0"/>
                <a:t>Conclusion</a:t>
              </a:r>
              <a:endParaRPr lang="ko-KR" altLang="en-US" dirty="0"/>
            </a:p>
          </p:txBody>
        </p:sp>
        <p:grpSp>
          <p:nvGrpSpPr>
            <p:cNvPr id="29" name="Conclusion">
              <a:extLst>
                <a:ext uri="{FF2B5EF4-FFF2-40B4-BE49-F238E27FC236}">
                  <a16:creationId xmlns:a16="http://schemas.microsoft.com/office/drawing/2014/main" id="{9796F86D-9917-4DE5-38DF-09487B782CF5}"/>
                </a:ext>
              </a:extLst>
            </p:cNvPr>
            <p:cNvGrpSpPr>
              <a:grpSpLocks/>
            </p:cNvGrpSpPr>
            <p:nvPr/>
          </p:nvGrpSpPr>
          <p:grpSpPr>
            <a:xfrm>
              <a:off x="9170987" y="1155529"/>
              <a:ext cx="2938462" cy="5304958"/>
              <a:chOff x="3112027" y="1155529"/>
              <a:chExt cx="2938462" cy="5304958"/>
            </a:xfrm>
          </p:grpSpPr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87CED692-B8F4-2800-110B-02C1FE878B8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112027" y="1256122"/>
                <a:ext cx="293846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dirty="0"/>
                  <a:t>Objectives</a:t>
                </a:r>
                <a:endParaRPr lang="ko-KR" altLang="en-US" dirty="0"/>
              </a:p>
            </p:txBody>
          </p:sp>
          <p:sp>
            <p:nvSpPr>
              <p:cNvPr id="52" name="사각형: 둥근 모서리 51">
                <a:extLst>
                  <a:ext uri="{FF2B5EF4-FFF2-40B4-BE49-F238E27FC236}">
                    <a16:creationId xmlns:a16="http://schemas.microsoft.com/office/drawing/2014/main" id="{9A8794AA-1C53-408F-D847-AEC8B0CAC03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361688" y="1179210"/>
                <a:ext cx="2460814" cy="444442"/>
              </a:xfrm>
              <a:prstGeom prst="roundRect">
                <a:avLst/>
              </a:prstGeom>
              <a:solidFill>
                <a:srgbClr val="FFF2C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3" name="사각형: 둥근 모서리 52">
                <a:extLst>
                  <a:ext uri="{FF2B5EF4-FFF2-40B4-BE49-F238E27FC236}">
                    <a16:creationId xmlns:a16="http://schemas.microsoft.com/office/drawing/2014/main" id="{4038AD38-734C-312D-45DC-19E244D816B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112027" y="1480618"/>
                <a:ext cx="2938462" cy="4979869"/>
              </a:xfrm>
              <a:prstGeom prst="roundRect">
                <a:avLst>
                  <a:gd name="adj" fmla="val 6919"/>
                </a:avLst>
              </a:prstGeom>
              <a:solidFill>
                <a:schemeClr val="bg1"/>
              </a:solidFill>
              <a:ln>
                <a:solidFill>
                  <a:srgbClr val="FFF2C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4" name="이등변 삼각형 53">
                <a:extLst>
                  <a:ext uri="{FF2B5EF4-FFF2-40B4-BE49-F238E27FC236}">
                    <a16:creationId xmlns:a16="http://schemas.microsoft.com/office/drawing/2014/main" id="{4D9EA080-A437-6440-B413-E57DB820A920}"/>
                  </a:ext>
                </a:extLst>
              </p:cNvPr>
              <p:cNvSpPr>
                <a:spLocks/>
              </p:cNvSpPr>
              <p:nvPr/>
            </p:nvSpPr>
            <p:spPr>
              <a:xfrm rot="10800000">
                <a:off x="4428974" y="1468057"/>
                <a:ext cx="304567" cy="179276"/>
              </a:xfrm>
              <a:prstGeom prst="triangle">
                <a:avLst>
                  <a:gd name="adj" fmla="val 50000"/>
                </a:avLst>
              </a:prstGeom>
              <a:solidFill>
                <a:srgbClr val="FFF2C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55" name="직선 연결선 54">
                <a:extLst>
                  <a:ext uri="{FF2B5EF4-FFF2-40B4-BE49-F238E27FC236}">
                    <a16:creationId xmlns:a16="http://schemas.microsoft.com/office/drawing/2014/main" id="{E9D6AABF-8B52-3D39-0C7B-A3C8E3D1E49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70819" y="6412862"/>
                <a:ext cx="1438275" cy="0"/>
              </a:xfrm>
              <a:prstGeom prst="line">
                <a:avLst/>
              </a:prstGeom>
              <a:ln w="111125">
                <a:solidFill>
                  <a:srgbClr val="FFEDB3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594CCA5B-FAE4-2ADE-76D1-2D4DEFAADB7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461243" y="1155529"/>
                <a:ext cx="2257425" cy="33169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ctr" defTabSz="4572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lang="en-US" altLang="ko-KR" sz="1200" b="1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Conclusion</a:t>
                </a:r>
                <a:endParaRPr kumimoji="0" lang="ko-KR" altLang="en-US" sz="1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ahoma" panose="020B0604030504040204" pitchFamily="34" charset="0"/>
                  <a:ea typeface="G마켓 산스 Medium" panose="02000000000000000000" pitchFamily="50" charset="-127"/>
                  <a:cs typeface="Tahoma" panose="020B0604030504040204" pitchFamily="34" charset="0"/>
                </a:endParaRPr>
              </a:p>
            </p:txBody>
          </p:sp>
          <p:sp>
            <p:nvSpPr>
              <p:cNvPr id="57" name="사각형: 둥근 모서리 56">
                <a:extLst>
                  <a:ext uri="{FF2B5EF4-FFF2-40B4-BE49-F238E27FC236}">
                    <a16:creationId xmlns:a16="http://schemas.microsoft.com/office/drawing/2014/main" id="{48476EAC-4499-A689-BA0B-A384498BDC7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361688" y="4387102"/>
                <a:ext cx="2460814" cy="325088"/>
              </a:xfrm>
              <a:prstGeom prst="roundRect">
                <a:avLst/>
              </a:prstGeom>
              <a:solidFill>
                <a:srgbClr val="FFF2C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F737CF77-5564-36B8-5173-007C5B99707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461243" y="4387102"/>
                <a:ext cx="2257425" cy="33169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ctr" defTabSz="4572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lang="en-US" altLang="ko-KR" sz="1200" b="1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References</a:t>
                </a:r>
                <a:endParaRPr kumimoji="0" lang="ko-KR" altLang="en-US" sz="1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ahoma" panose="020B0604030504040204" pitchFamily="34" charset="0"/>
                  <a:ea typeface="G마켓 산스 Medium" panose="02000000000000000000" pitchFamily="50" charset="-127"/>
                  <a:cs typeface="Tahoma" panose="020B0604030504040204" pitchFamily="34" charset="0"/>
                </a:endParaRPr>
              </a:p>
            </p:txBody>
          </p:sp>
        </p:grpSp>
        <p:grpSp>
          <p:nvGrpSpPr>
            <p:cNvPr id="30" name="Results">
              <a:extLst>
                <a:ext uri="{FF2B5EF4-FFF2-40B4-BE49-F238E27FC236}">
                  <a16:creationId xmlns:a16="http://schemas.microsoft.com/office/drawing/2014/main" id="{BFCDB690-039D-0875-C233-529DD3AE662C}"/>
                </a:ext>
              </a:extLst>
            </p:cNvPr>
            <p:cNvGrpSpPr>
              <a:grpSpLocks/>
            </p:cNvGrpSpPr>
            <p:nvPr/>
          </p:nvGrpSpPr>
          <p:grpSpPr>
            <a:xfrm>
              <a:off x="6141508" y="1155529"/>
              <a:ext cx="2938462" cy="5304958"/>
              <a:chOff x="3112027" y="1155529"/>
              <a:chExt cx="2938462" cy="5304958"/>
            </a:xfrm>
          </p:grpSpPr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E9AB7E9A-28B3-DC3D-A813-7F9A0F302A4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112027" y="1256122"/>
                <a:ext cx="293846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dirty="0"/>
                  <a:t>Objectives</a:t>
                </a:r>
                <a:endParaRPr lang="ko-KR" altLang="en-US" dirty="0"/>
              </a:p>
            </p:txBody>
          </p:sp>
          <p:sp>
            <p:nvSpPr>
              <p:cNvPr id="46" name="사각형: 둥근 모서리 45">
                <a:extLst>
                  <a:ext uri="{FF2B5EF4-FFF2-40B4-BE49-F238E27FC236}">
                    <a16:creationId xmlns:a16="http://schemas.microsoft.com/office/drawing/2014/main" id="{A037E6F5-006D-C09D-CA2A-422F983720BC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361688" y="1179210"/>
                <a:ext cx="2460814" cy="444442"/>
              </a:xfrm>
              <a:prstGeom prst="roundRect">
                <a:avLst/>
              </a:prstGeom>
              <a:solidFill>
                <a:srgbClr val="FFF2C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7" name="사각형: 둥근 모서리 46">
                <a:extLst>
                  <a:ext uri="{FF2B5EF4-FFF2-40B4-BE49-F238E27FC236}">
                    <a16:creationId xmlns:a16="http://schemas.microsoft.com/office/drawing/2014/main" id="{C9987C5D-4475-D298-3551-4B2AD1795C2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112027" y="1480618"/>
                <a:ext cx="2938462" cy="4979869"/>
              </a:xfrm>
              <a:prstGeom prst="roundRect">
                <a:avLst>
                  <a:gd name="adj" fmla="val 6919"/>
                </a:avLst>
              </a:prstGeom>
              <a:solidFill>
                <a:schemeClr val="bg1"/>
              </a:solidFill>
              <a:ln>
                <a:solidFill>
                  <a:srgbClr val="FFF2C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8" name="이등변 삼각형 47">
                <a:extLst>
                  <a:ext uri="{FF2B5EF4-FFF2-40B4-BE49-F238E27FC236}">
                    <a16:creationId xmlns:a16="http://schemas.microsoft.com/office/drawing/2014/main" id="{4A6242E1-D175-B83C-5C64-27D901343295}"/>
                  </a:ext>
                </a:extLst>
              </p:cNvPr>
              <p:cNvSpPr>
                <a:spLocks/>
              </p:cNvSpPr>
              <p:nvPr/>
            </p:nvSpPr>
            <p:spPr>
              <a:xfrm rot="10800000">
                <a:off x="4428974" y="1468057"/>
                <a:ext cx="304567" cy="179276"/>
              </a:xfrm>
              <a:prstGeom prst="triangle">
                <a:avLst>
                  <a:gd name="adj" fmla="val 50000"/>
                </a:avLst>
              </a:prstGeom>
              <a:solidFill>
                <a:srgbClr val="FFF2C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49" name="직선 연결선 48">
                <a:extLst>
                  <a:ext uri="{FF2B5EF4-FFF2-40B4-BE49-F238E27FC236}">
                    <a16:creationId xmlns:a16="http://schemas.microsoft.com/office/drawing/2014/main" id="{CA327758-D9BF-7CEA-8B16-70D09B121B7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70819" y="6412862"/>
                <a:ext cx="1438275" cy="0"/>
              </a:xfrm>
              <a:prstGeom prst="line">
                <a:avLst/>
              </a:prstGeom>
              <a:ln w="111125">
                <a:solidFill>
                  <a:srgbClr val="FFEDB3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B54CB1F2-1F14-18BA-44F5-32A5D158082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461243" y="1155529"/>
                <a:ext cx="2257425" cy="33169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ctr" defTabSz="4572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lang="en-US" altLang="ko-KR" sz="1200" b="1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Results</a:t>
                </a:r>
                <a:endParaRPr kumimoji="0" lang="ko-KR" altLang="en-US" sz="1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ahoma" panose="020B0604030504040204" pitchFamily="34" charset="0"/>
                  <a:ea typeface="G마켓 산스 Medium" panose="02000000000000000000" pitchFamily="50" charset="-127"/>
                  <a:cs typeface="Tahoma" panose="020B0604030504040204" pitchFamily="34" charset="0"/>
                </a:endParaRPr>
              </a:p>
            </p:txBody>
          </p:sp>
        </p:grpSp>
        <p:grpSp>
          <p:nvGrpSpPr>
            <p:cNvPr id="31" name="Methods">
              <a:extLst>
                <a:ext uri="{FF2B5EF4-FFF2-40B4-BE49-F238E27FC236}">
                  <a16:creationId xmlns:a16="http://schemas.microsoft.com/office/drawing/2014/main" id="{D75FFD65-03F2-D119-B3A4-A2B8D2847586}"/>
                </a:ext>
              </a:extLst>
            </p:cNvPr>
            <p:cNvGrpSpPr>
              <a:grpSpLocks/>
            </p:cNvGrpSpPr>
            <p:nvPr/>
          </p:nvGrpSpPr>
          <p:grpSpPr>
            <a:xfrm>
              <a:off x="3118597" y="1155529"/>
              <a:ext cx="2938462" cy="5304958"/>
              <a:chOff x="3112027" y="1155529"/>
              <a:chExt cx="2938462" cy="5304958"/>
            </a:xfrm>
          </p:grpSpPr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42EDAF23-ADF3-18D7-A124-08DAB18DA53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112027" y="1256122"/>
                <a:ext cx="293846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dirty="0"/>
                  <a:t>Objectives</a:t>
                </a:r>
                <a:endParaRPr lang="ko-KR" altLang="en-US" dirty="0"/>
              </a:p>
            </p:txBody>
          </p:sp>
          <p:sp>
            <p:nvSpPr>
              <p:cNvPr id="40" name="사각형: 둥근 모서리 39">
                <a:extLst>
                  <a:ext uri="{FF2B5EF4-FFF2-40B4-BE49-F238E27FC236}">
                    <a16:creationId xmlns:a16="http://schemas.microsoft.com/office/drawing/2014/main" id="{C7702734-E02D-A0C5-8CC6-FEA445409A1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361688" y="1179210"/>
                <a:ext cx="2460814" cy="444442"/>
              </a:xfrm>
              <a:prstGeom prst="roundRect">
                <a:avLst/>
              </a:prstGeom>
              <a:solidFill>
                <a:srgbClr val="FFF2C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1" name="사각형: 둥근 모서리 40">
                <a:extLst>
                  <a:ext uri="{FF2B5EF4-FFF2-40B4-BE49-F238E27FC236}">
                    <a16:creationId xmlns:a16="http://schemas.microsoft.com/office/drawing/2014/main" id="{37013067-3CA4-E112-7510-D9DD439F529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112027" y="1480618"/>
                <a:ext cx="2938462" cy="4979869"/>
              </a:xfrm>
              <a:prstGeom prst="roundRect">
                <a:avLst>
                  <a:gd name="adj" fmla="val 6919"/>
                </a:avLst>
              </a:prstGeom>
              <a:solidFill>
                <a:schemeClr val="bg1"/>
              </a:solidFill>
              <a:ln>
                <a:solidFill>
                  <a:srgbClr val="FFF2C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2" name="이등변 삼각형 41">
                <a:extLst>
                  <a:ext uri="{FF2B5EF4-FFF2-40B4-BE49-F238E27FC236}">
                    <a16:creationId xmlns:a16="http://schemas.microsoft.com/office/drawing/2014/main" id="{113FEAA3-C36D-498D-8B72-772E6230A4DD}"/>
                  </a:ext>
                </a:extLst>
              </p:cNvPr>
              <p:cNvSpPr>
                <a:spLocks/>
              </p:cNvSpPr>
              <p:nvPr/>
            </p:nvSpPr>
            <p:spPr>
              <a:xfrm rot="10800000">
                <a:off x="4428974" y="1468057"/>
                <a:ext cx="304567" cy="179276"/>
              </a:xfrm>
              <a:prstGeom prst="triangle">
                <a:avLst>
                  <a:gd name="adj" fmla="val 50000"/>
                </a:avLst>
              </a:prstGeom>
              <a:solidFill>
                <a:srgbClr val="FFF2C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43" name="직선 연결선 42">
                <a:extLst>
                  <a:ext uri="{FF2B5EF4-FFF2-40B4-BE49-F238E27FC236}">
                    <a16:creationId xmlns:a16="http://schemas.microsoft.com/office/drawing/2014/main" id="{7D83F492-3028-0BBD-8DE6-74DDB296D49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70819" y="6412862"/>
                <a:ext cx="1438275" cy="0"/>
              </a:xfrm>
              <a:prstGeom prst="line">
                <a:avLst/>
              </a:prstGeom>
              <a:ln w="111125">
                <a:solidFill>
                  <a:srgbClr val="FFEDB3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F4D44270-EB62-BB79-4429-4B2221159D2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461243" y="1155529"/>
                <a:ext cx="2257425" cy="33169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ctr" defTabSz="4572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lang="en-US" altLang="ko-KR" sz="1200" b="1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Methods</a:t>
                </a:r>
                <a:endParaRPr kumimoji="0" lang="ko-KR" altLang="en-US" sz="1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ahoma" panose="020B0604030504040204" pitchFamily="34" charset="0"/>
                  <a:ea typeface="G마켓 산스 Medium" panose="02000000000000000000" pitchFamily="50" charset="-127"/>
                  <a:cs typeface="Tahoma" panose="020B0604030504040204" pitchFamily="34" charset="0"/>
                </a:endParaRPr>
              </a:p>
            </p:txBody>
          </p:sp>
        </p:grpSp>
        <p:grpSp>
          <p:nvGrpSpPr>
            <p:cNvPr id="32" name="Objectives">
              <a:extLst>
                <a:ext uri="{FF2B5EF4-FFF2-40B4-BE49-F238E27FC236}">
                  <a16:creationId xmlns:a16="http://schemas.microsoft.com/office/drawing/2014/main" id="{39B84AA7-258E-F3D8-4EEC-EB4D387FB97B}"/>
                </a:ext>
              </a:extLst>
            </p:cNvPr>
            <p:cNvGrpSpPr>
              <a:grpSpLocks/>
            </p:cNvGrpSpPr>
            <p:nvPr/>
          </p:nvGrpSpPr>
          <p:grpSpPr>
            <a:xfrm>
              <a:off x="91015" y="1155529"/>
              <a:ext cx="2938462" cy="5304958"/>
              <a:chOff x="3112027" y="1155529"/>
              <a:chExt cx="2938462" cy="5304958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6723AFBF-55F7-9A40-1BCD-A06BAB90C1F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112027" y="1256122"/>
                <a:ext cx="293846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dirty="0"/>
                  <a:t>Objectives</a:t>
                </a:r>
                <a:endParaRPr lang="ko-KR" altLang="en-US" dirty="0"/>
              </a:p>
            </p:txBody>
          </p:sp>
          <p:sp>
            <p:nvSpPr>
              <p:cNvPr id="34" name="사각형: 둥근 모서리 33">
                <a:extLst>
                  <a:ext uri="{FF2B5EF4-FFF2-40B4-BE49-F238E27FC236}">
                    <a16:creationId xmlns:a16="http://schemas.microsoft.com/office/drawing/2014/main" id="{13E1475A-A96C-C6F4-F05C-EAA174C547B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361688" y="1179210"/>
                <a:ext cx="2460814" cy="444442"/>
              </a:xfrm>
              <a:prstGeom prst="roundRect">
                <a:avLst/>
              </a:prstGeom>
              <a:solidFill>
                <a:srgbClr val="FFF2C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5" name="사각형: 둥근 모서리 34">
                <a:extLst>
                  <a:ext uri="{FF2B5EF4-FFF2-40B4-BE49-F238E27FC236}">
                    <a16:creationId xmlns:a16="http://schemas.microsoft.com/office/drawing/2014/main" id="{0E4942EE-A218-63AA-F490-51B79229736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112027" y="1480618"/>
                <a:ext cx="2938462" cy="4979869"/>
              </a:xfrm>
              <a:prstGeom prst="roundRect">
                <a:avLst>
                  <a:gd name="adj" fmla="val 6919"/>
                </a:avLst>
              </a:prstGeom>
              <a:solidFill>
                <a:schemeClr val="bg1"/>
              </a:solidFill>
              <a:ln>
                <a:solidFill>
                  <a:srgbClr val="FFF2C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6" name="이등변 삼각형 35">
                <a:extLst>
                  <a:ext uri="{FF2B5EF4-FFF2-40B4-BE49-F238E27FC236}">
                    <a16:creationId xmlns:a16="http://schemas.microsoft.com/office/drawing/2014/main" id="{35BD1A10-1F5C-A628-9900-9F3D4A1D5B53}"/>
                  </a:ext>
                </a:extLst>
              </p:cNvPr>
              <p:cNvSpPr>
                <a:spLocks/>
              </p:cNvSpPr>
              <p:nvPr/>
            </p:nvSpPr>
            <p:spPr>
              <a:xfrm rot="10800000">
                <a:off x="4428974" y="1468057"/>
                <a:ext cx="304567" cy="179276"/>
              </a:xfrm>
              <a:prstGeom prst="triangle">
                <a:avLst>
                  <a:gd name="adj" fmla="val 50000"/>
                </a:avLst>
              </a:prstGeom>
              <a:solidFill>
                <a:srgbClr val="FFF2C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cxnSp>
            <p:nvCxnSpPr>
              <p:cNvPr id="37" name="직선 연결선 36">
                <a:extLst>
                  <a:ext uri="{FF2B5EF4-FFF2-40B4-BE49-F238E27FC236}">
                    <a16:creationId xmlns:a16="http://schemas.microsoft.com/office/drawing/2014/main" id="{989F3996-9143-0613-6C03-D82B5590D18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70819" y="6412862"/>
                <a:ext cx="1438275" cy="0"/>
              </a:xfrm>
              <a:prstGeom prst="line">
                <a:avLst/>
              </a:prstGeom>
              <a:ln w="111125">
                <a:solidFill>
                  <a:srgbClr val="FFEDB3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C858C790-EB6C-8B06-ED29-B87991F00E7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461243" y="1155529"/>
                <a:ext cx="2257425" cy="331694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marR="0" lvl="0" algn="ctr" defTabSz="4572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lang="en-US" altLang="ko-KR" sz="1200" b="1" dirty="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Objectives</a:t>
                </a:r>
                <a:endParaRPr kumimoji="0" lang="ko-KR" altLang="en-US" sz="1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Tahoma" panose="020B0604030504040204" pitchFamily="34" charset="0"/>
                  <a:ea typeface="G마켓 산스 Medium" panose="02000000000000000000" pitchFamily="50" charset="-127"/>
                  <a:cs typeface="Tahoma" panose="020B0604030504040204" pitchFamily="34" charset="0"/>
                </a:endParaRPr>
              </a:p>
            </p:txBody>
          </p:sp>
        </p:grpSp>
      </p:grpSp>
      <p:pic>
        <p:nvPicPr>
          <p:cNvPr id="8" name="그림 7">
            <a:extLst>
              <a:ext uri="{FF2B5EF4-FFF2-40B4-BE49-F238E27FC236}">
                <a16:creationId xmlns:a16="http://schemas.microsoft.com/office/drawing/2014/main" id="{266A4969-9C93-3D9F-2876-1E17C257E80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7C9DA9F-791F-216E-09CA-990142A19E2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6634"/>
            <a:ext cx="12192000" cy="479425"/>
          </a:xfrm>
        </p:spPr>
        <p:txBody>
          <a:bodyPr>
            <a:normAutofit/>
          </a:bodyPr>
          <a:lstStyle>
            <a:lvl1pPr algn="ctr">
              <a:buNone/>
              <a:defRPr sz="2800" b="1">
                <a:solidFill>
                  <a:srgbClr val="FFC000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pPr lvl="0"/>
            <a:r>
              <a:rPr lang="en-US" altLang="ko-KR" dirty="0"/>
              <a:t>Abstract Title</a:t>
            </a:r>
            <a:endParaRPr lang="ko-KR" altLang="en-US" dirty="0"/>
          </a:p>
        </p:txBody>
      </p:sp>
      <p:sp>
        <p:nvSpPr>
          <p:cNvPr id="4" name="텍스트 개체 틀 2">
            <a:extLst>
              <a:ext uri="{FF2B5EF4-FFF2-40B4-BE49-F238E27FC236}">
                <a16:creationId xmlns:a16="http://schemas.microsoft.com/office/drawing/2014/main" id="{8498DCBF-C140-0890-4CC5-CF14806396F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532723"/>
            <a:ext cx="12192000" cy="257422"/>
          </a:xfrm>
        </p:spPr>
        <p:txBody>
          <a:bodyPr>
            <a:normAutofit/>
          </a:bodyPr>
          <a:lstStyle>
            <a:lvl1pPr algn="ctr">
              <a:buNone/>
              <a:defRPr sz="1400" b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altLang="ko-KR" dirty="0"/>
              <a:t>Authors</a:t>
            </a:r>
            <a:endParaRPr lang="ko-KR" altLang="en-US" dirty="0"/>
          </a:p>
        </p:txBody>
      </p:sp>
      <p:sp>
        <p:nvSpPr>
          <p:cNvPr id="6" name="텍스트 개체 틀 2">
            <a:extLst>
              <a:ext uri="{FF2B5EF4-FFF2-40B4-BE49-F238E27FC236}">
                <a16:creationId xmlns:a16="http://schemas.microsoft.com/office/drawing/2014/main" id="{C72E3B22-C1E0-E946-18F1-40C7AA3AEFF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825687"/>
            <a:ext cx="12192000" cy="257422"/>
          </a:xfrm>
        </p:spPr>
        <p:txBody>
          <a:bodyPr>
            <a:noAutofit/>
          </a:bodyPr>
          <a:lstStyle>
            <a:lvl1pPr algn="ctr">
              <a:buNone/>
              <a:defRPr sz="1200" b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altLang="ko-KR" dirty="0"/>
              <a:t>Affiliations</a:t>
            </a:r>
            <a:endParaRPr lang="ko-KR" altLang="en-US" dirty="0"/>
          </a:p>
        </p:txBody>
      </p:sp>
      <p:sp>
        <p:nvSpPr>
          <p:cNvPr id="9" name="텍스트 개체 틀 8">
            <a:extLst>
              <a:ext uri="{FF2B5EF4-FFF2-40B4-BE49-F238E27FC236}">
                <a16:creationId xmlns:a16="http://schemas.microsoft.com/office/drawing/2014/main" id="{2B0582C2-D09E-2536-6853-078467C1396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1" y="6516981"/>
            <a:ext cx="3036163" cy="331788"/>
          </a:xfrm>
        </p:spPr>
        <p:txBody>
          <a:bodyPr>
            <a:noAutofit/>
          </a:bodyPr>
          <a:lstStyle>
            <a:lvl1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altLang="ko-KR" dirty="0"/>
              <a:t>Abstract No. </a:t>
            </a:r>
            <a:endParaRPr lang="ko-KR" altLang="en-US" dirty="0"/>
          </a:p>
        </p:txBody>
      </p:sp>
      <p:sp>
        <p:nvSpPr>
          <p:cNvPr id="10" name="텍스트 개체 틀 8">
            <a:extLst>
              <a:ext uri="{FF2B5EF4-FFF2-40B4-BE49-F238E27FC236}">
                <a16:creationId xmlns:a16="http://schemas.microsoft.com/office/drawing/2014/main" id="{57E3A0F1-2B57-D3AD-A39C-8B063080F0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18555" y="6516981"/>
            <a:ext cx="5773445" cy="331788"/>
          </a:xfrm>
        </p:spPr>
        <p:txBody>
          <a:bodyPr>
            <a:noAutofit/>
          </a:bodyPr>
          <a:lstStyle>
            <a:lvl1pPr algn="r">
              <a:buNone/>
              <a:defRPr sz="18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altLang="ko-KR" dirty="0"/>
              <a:t>Contact E-mail Address</a:t>
            </a:r>
            <a:endParaRPr lang="ko-KR" altLang="en-US" dirty="0"/>
          </a:p>
        </p:txBody>
      </p:sp>
      <p:sp>
        <p:nvSpPr>
          <p:cNvPr id="19" name="텍스트 개체 틀 18">
            <a:extLst>
              <a:ext uri="{FF2B5EF4-FFF2-40B4-BE49-F238E27FC236}">
                <a16:creationId xmlns:a16="http://schemas.microsoft.com/office/drawing/2014/main" id="{9946B6FC-BFF9-ED2C-3CBE-B760F9864A0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0799" y="1550841"/>
            <a:ext cx="2530475" cy="307975"/>
          </a:xfrm>
        </p:spPr>
        <p:txBody>
          <a:bodyPr/>
          <a:lstStyle>
            <a:lvl1pPr>
              <a:buNone/>
              <a:defRPr sz="1400"/>
            </a:lvl1pPr>
          </a:lstStyle>
          <a:p>
            <a:pPr lvl="0"/>
            <a:r>
              <a:rPr lang="en-US" altLang="ko-KR" dirty="0"/>
              <a:t>Please enter your texts.</a:t>
            </a:r>
            <a:endParaRPr lang="ko-KR" altLang="en-US" dirty="0"/>
          </a:p>
        </p:txBody>
      </p:sp>
      <p:sp>
        <p:nvSpPr>
          <p:cNvPr id="20" name="텍스트 개체 틀 18">
            <a:extLst>
              <a:ext uri="{FF2B5EF4-FFF2-40B4-BE49-F238E27FC236}">
                <a16:creationId xmlns:a16="http://schemas.microsoft.com/office/drawing/2014/main" id="{5E87130F-EB33-FE2E-83FF-131F1DB8C89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33427" y="1550841"/>
            <a:ext cx="2530475" cy="307975"/>
          </a:xfrm>
        </p:spPr>
        <p:txBody>
          <a:bodyPr/>
          <a:lstStyle>
            <a:lvl1pPr>
              <a:buNone/>
              <a:defRPr sz="1400"/>
            </a:lvl1pPr>
          </a:lstStyle>
          <a:p>
            <a:pPr lvl="0"/>
            <a:r>
              <a:rPr lang="en-US" altLang="ko-KR" dirty="0"/>
              <a:t>Please enter your texts.</a:t>
            </a:r>
            <a:endParaRPr lang="ko-KR" altLang="en-US" dirty="0"/>
          </a:p>
        </p:txBody>
      </p:sp>
      <p:sp>
        <p:nvSpPr>
          <p:cNvPr id="21" name="텍스트 개체 틀 18">
            <a:extLst>
              <a:ext uri="{FF2B5EF4-FFF2-40B4-BE49-F238E27FC236}">
                <a16:creationId xmlns:a16="http://schemas.microsoft.com/office/drawing/2014/main" id="{CB1BB46C-7180-D1F0-09E8-F57273F9F82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60638" y="1550841"/>
            <a:ext cx="2530475" cy="307975"/>
          </a:xfrm>
        </p:spPr>
        <p:txBody>
          <a:bodyPr/>
          <a:lstStyle>
            <a:lvl1pPr>
              <a:buNone/>
              <a:defRPr sz="1400"/>
            </a:lvl1pPr>
          </a:lstStyle>
          <a:p>
            <a:pPr lvl="0"/>
            <a:r>
              <a:rPr lang="en-US" altLang="ko-KR" dirty="0"/>
              <a:t>Please enter your texts.</a:t>
            </a:r>
            <a:endParaRPr lang="ko-KR" altLang="en-US" dirty="0"/>
          </a:p>
        </p:txBody>
      </p:sp>
      <p:sp>
        <p:nvSpPr>
          <p:cNvPr id="22" name="텍스트 개체 틀 18">
            <a:extLst>
              <a:ext uri="{FF2B5EF4-FFF2-40B4-BE49-F238E27FC236}">
                <a16:creationId xmlns:a16="http://schemas.microsoft.com/office/drawing/2014/main" id="{002C3370-1488-3AAF-EE10-0CAAC0BFB02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383677" y="1550841"/>
            <a:ext cx="2530475" cy="307975"/>
          </a:xfrm>
        </p:spPr>
        <p:txBody>
          <a:bodyPr/>
          <a:lstStyle>
            <a:lvl1pPr>
              <a:buNone/>
              <a:defRPr sz="1400"/>
            </a:lvl1pPr>
          </a:lstStyle>
          <a:p>
            <a:pPr lvl="0"/>
            <a:r>
              <a:rPr lang="en-US" altLang="ko-KR" dirty="0"/>
              <a:t>Please enter your texts.</a:t>
            </a:r>
            <a:endParaRPr lang="ko-KR" altLang="en-US" dirty="0"/>
          </a:p>
        </p:txBody>
      </p:sp>
      <p:sp>
        <p:nvSpPr>
          <p:cNvPr id="24" name="텍스트 개체 틀 18">
            <a:extLst>
              <a:ext uri="{FF2B5EF4-FFF2-40B4-BE49-F238E27FC236}">
                <a16:creationId xmlns:a16="http://schemas.microsoft.com/office/drawing/2014/main" id="{364CD3DE-C399-3F8F-2F7F-347AEE74675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374979" y="4768684"/>
            <a:ext cx="2530475" cy="307975"/>
          </a:xfrm>
        </p:spPr>
        <p:txBody>
          <a:bodyPr/>
          <a:lstStyle>
            <a:lvl1pPr>
              <a:buNone/>
              <a:defRPr sz="1400"/>
            </a:lvl1pPr>
          </a:lstStyle>
          <a:p>
            <a:pPr lvl="0"/>
            <a:r>
              <a:rPr lang="en-US" altLang="ko-KR" dirty="0"/>
              <a:t>Please enter your texts.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80530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F52B28EE-49CC-90B7-6763-7E211342A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6086950-B8B3-F19F-26B3-3FC9729457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1B2E940-DE78-2713-EF5A-43590D88D8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D44BEA-327E-41BE-AB17-FBB359AC629A}" type="datetimeFigureOut">
              <a:rPr lang="ko-KR" altLang="en-US" smtClean="0"/>
              <a:t>2026-10-17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A956AA4-E2F5-D569-354C-460D825944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4337A22-6D30-B50F-9B9F-55B4ECE429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F5430AE-48F0-4349-A180-767E0E5CFD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558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67591F55-57C3-AC0F-CB1D-A116E2D9DC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40D37AE-AFAC-6C43-6626-BFB46AFD180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6B8F941-51BE-1935-FC0D-F3FC65801B9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3C52936D-A75E-63D5-7004-AAE46B5223D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B1967A40-32D8-0D36-35AD-FCB269391D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48365BD2-21A4-A316-7E24-B9776F456B8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8" name="텍스트 개체 틀 7">
            <a:extLst>
              <a:ext uri="{FF2B5EF4-FFF2-40B4-BE49-F238E27FC236}">
                <a16:creationId xmlns:a16="http://schemas.microsoft.com/office/drawing/2014/main" id="{20E4F485-651A-73FF-E470-75AAAD1AE7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텍스트 개체 틀 8">
            <a:extLst>
              <a:ext uri="{FF2B5EF4-FFF2-40B4-BE49-F238E27FC236}">
                <a16:creationId xmlns:a16="http://schemas.microsoft.com/office/drawing/2014/main" id="{F7D2C9AE-99F9-3E69-4FEE-BB687575C67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16B01E85-2678-E085-FE17-D24049B135C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BC58ABA6-9980-4499-F17B-B807E06391C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13" name="기관 로고">
            <a:extLst>
              <a:ext uri="{FF2B5EF4-FFF2-40B4-BE49-F238E27FC236}">
                <a16:creationId xmlns:a16="http://schemas.microsoft.com/office/drawing/2014/main" id="{230C210E-0977-6E2E-E20A-098ADDBE6E65}"/>
              </a:ext>
            </a:extLst>
          </p:cNvPr>
          <p:cNvSpPr/>
          <p:nvPr/>
        </p:nvSpPr>
        <p:spPr>
          <a:xfrm>
            <a:off x="209551" y="265941"/>
            <a:ext cx="1143000" cy="590550"/>
          </a:xfrm>
          <a:prstGeom prst="roundRect">
            <a:avLst/>
          </a:prstGeom>
          <a:noFill/>
          <a:ln>
            <a:solidFill>
              <a:schemeClr val="bg2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Institution Logo</a:t>
            </a:r>
            <a:endParaRPr lang="ko-KR" altLang="en-US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11000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TW 2026 기본 글꼴">
      <a:majorFont>
        <a:latin typeface="Tahoma"/>
        <a:ea typeface="Tahoma"/>
        <a:cs typeface=""/>
      </a:majorFont>
      <a:minorFont>
        <a:latin typeface="Calibri"/>
        <a:ea typeface="Calibr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2</Words>
  <Application>Microsoft Office PowerPoint</Application>
  <PresentationFormat>와이드스크린</PresentationFormat>
  <Paragraphs>1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Arial</vt:lpstr>
      <vt:lpstr>Calibri</vt:lpstr>
      <vt:lpstr>Tahoma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지원 민</dc:creator>
  <cp:lastModifiedBy>지원 민</cp:lastModifiedBy>
  <cp:revision>12</cp:revision>
  <dcterms:created xsi:type="dcterms:W3CDTF">2026-10-16T12:02:32Z</dcterms:created>
  <dcterms:modified xsi:type="dcterms:W3CDTF">2026-10-17T10:54:26Z</dcterms:modified>
</cp:coreProperties>
</file>